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6132" autoAdjust="0"/>
  </p:normalViewPr>
  <p:slideViewPr>
    <p:cSldViewPr>
      <p:cViewPr>
        <p:scale>
          <a:sx n="70" d="100"/>
          <a:sy n="70" d="100"/>
        </p:scale>
        <p:origin x="-1200" y="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20/03/2014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Derecho.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Tema: Fases procesales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Rosa Ortiz Hernández.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5" y="1928445"/>
            <a:ext cx="8741801" cy="481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40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Rosa Ortiz</cp:lastModifiedBy>
  <cp:revision>23</cp:revision>
  <dcterms:created xsi:type="dcterms:W3CDTF">2012-08-07T16:35:15Z</dcterms:created>
  <dcterms:modified xsi:type="dcterms:W3CDTF">2014-03-20T16:37:34Z</dcterms:modified>
</cp:coreProperties>
</file>